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Arial Black" panose="020B0A04020102020204" pitchFamily="34" charset="0"/>
      <p:bold r:id="rId18"/>
    </p:embeddedFont>
    <p:embeddedFont>
      <p:font typeface="Arimo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Wingdings 3" panose="05040102010807070707" pitchFamily="18" charset="2"/>
      <p:regular r:id="rId2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158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92021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2097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6997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88498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3620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1545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817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12405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5987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9021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24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4408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3678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6523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7929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348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82254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3121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921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72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3051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910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536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66657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5282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6788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3324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48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5670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Campo Magnético com Arduino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023711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Uma exploração detalhada da deteção e medição de campos magnéticos utilizando a plataforma Arduino e o sensor Hall KY-024, com demonstrações práticas e aplicações.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441984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RODRIGO DE </a:t>
            </a:r>
            <a:r>
              <a:rPr lang="en-US" sz="2350" b="1" dirty="0" smtClean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ANDRADE PAULA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837724" y="5189815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MAURÍCIO </a:t>
            </a:r>
            <a:r>
              <a:rPr lang="en-US" sz="2350" b="1" dirty="0" smtClean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OLIVEIRA MEDEIROS CEPINHO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837724" y="593764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658987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297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0341" y="3575090"/>
            <a:ext cx="7551182" cy="689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Conclusões e Aplicações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20341" y="4615934"/>
            <a:ext cx="527328" cy="52732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581983" y="4696420"/>
            <a:ext cx="3372922" cy="689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Estudo do Magnetismo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581983" y="5526405"/>
            <a:ext cx="3372922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Arduino facilita o estudo experimental do magnetismo.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247799" y="4615934"/>
            <a:ext cx="527328" cy="52732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6009442" y="4696420"/>
            <a:ext cx="2757488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Uso Industrial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009442" y="5181719"/>
            <a:ext cx="3373041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Sensores Hall em robótica, motores e automação industrial.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9675376" y="4615934"/>
            <a:ext cx="527328" cy="52732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10437019" y="4696420"/>
            <a:ext cx="3194566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Novas Possibilidades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437019" y="5181719"/>
            <a:ext cx="3373041" cy="1125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Contagem de RPM, alarmes magnéticos e estudo de polaridade.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820341" y="6570464"/>
            <a:ext cx="12989719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20341" y="7209115"/>
            <a:ext cx="12989719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919957" y="2031237"/>
            <a:ext cx="60499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400" b="1" dirty="0" smtClean="0">
                <a:solidFill>
                  <a:srgbClr val="FFFFFF"/>
                </a:solidFill>
                <a:latin typeface="Arial Black" panose="020B0A04020102020204" pitchFamily="34" charset="0"/>
                <a:ea typeface="Syne Bold" pitchFamily="34" charset="-122"/>
              </a:rPr>
              <a:t>PERGUNTAS?</a:t>
            </a:r>
          </a:p>
          <a:p>
            <a:pPr algn="ctr">
              <a:lnSpc>
                <a:spcPts val="5400"/>
              </a:lnSpc>
            </a:pPr>
            <a:endParaRPr lang="en-US" sz="4400" b="1" dirty="0">
              <a:solidFill>
                <a:srgbClr val="FFFFFF"/>
              </a:solidFill>
              <a:latin typeface="Syne Bold" pitchFamily="34" charset="0"/>
              <a:ea typeface="Syne Bold" pitchFamily="34" charset="-122"/>
            </a:endParaRPr>
          </a:p>
          <a:p>
            <a:pPr algn="ctr">
              <a:lnSpc>
                <a:spcPts val="5400"/>
              </a:lnSpc>
            </a:pPr>
            <a:r>
              <a:rPr lang="en-US" sz="4400" b="1" dirty="0" smtClean="0">
                <a:solidFill>
                  <a:srgbClr val="FFFFFF"/>
                </a:solidFill>
                <a:latin typeface="Arial" panose="020B0604020202020204" pitchFamily="34" charset="0"/>
                <a:ea typeface="Syne Bold" pitchFamily="34" charset="-122"/>
                <a:cs typeface="Arial" panose="020B0604020202020204" pitchFamily="34" charset="0"/>
              </a:rPr>
              <a:t>MUITO OBRIGADO A TODOS!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28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6643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 que é Campo Magnético?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3343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281118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Região de influência de materiais magnéticos.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375070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1615559" y="382845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Presente em ímas, motores e dispositivos eletronicos.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476797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1615559" y="484572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intensidade pode ser detetada eletronicamente.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557569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37724" y="622792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37724" y="688014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64275"/>
            <a:ext cx="1173980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Introdução ao Arduino e Sensores Hall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665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Arduino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75784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Plataforma aberta de prototipagem eletrónica.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35625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Fácil de usar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82297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Grande comunidade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28970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Versátil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2166580"/>
            <a:ext cx="293239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Sensor Hall KY-024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275784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Deteta campos magnéticos e sua intensidade.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335625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Saída analógica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382297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Saída digital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428970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Indicador LED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7724" y="502562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37724" y="567785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633007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37724" y="698230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5814" y="625673"/>
            <a:ext cx="6620589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Montagem do Circuito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5814" y="1635443"/>
            <a:ext cx="227290" cy="1364218"/>
          </a:xfrm>
          <a:prstGeom prst="roundRect">
            <a:avLst>
              <a:gd name="adj" fmla="val 15006"/>
            </a:avLst>
          </a:prstGeom>
          <a:solidFill>
            <a:srgbClr val="2B2952"/>
          </a:solidFill>
          <a:ln/>
        </p:spPr>
      </p:sp>
      <p:sp>
        <p:nvSpPr>
          <p:cNvPr id="4" name="Text 2"/>
          <p:cNvSpPr/>
          <p:nvPr/>
        </p:nvSpPr>
        <p:spPr>
          <a:xfrm>
            <a:off x="1250394" y="1862733"/>
            <a:ext cx="3679627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Conexão Arduino-Sensor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250394" y="2333387"/>
            <a:ext cx="1258419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Arduino ligado ao sensor Hall KY-024 (pinos A0/digital 8).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6809" y="3170158"/>
            <a:ext cx="227290" cy="1364218"/>
          </a:xfrm>
          <a:prstGeom prst="roundRect">
            <a:avLst>
              <a:gd name="adj" fmla="val 15006"/>
            </a:avLst>
          </a:prstGeom>
          <a:solidFill>
            <a:srgbClr val="2B2952"/>
          </a:solidFill>
          <a:ln/>
        </p:spPr>
      </p:sp>
      <p:sp>
        <p:nvSpPr>
          <p:cNvPr id="7" name="Text 5"/>
          <p:cNvSpPr/>
          <p:nvPr/>
        </p:nvSpPr>
        <p:spPr>
          <a:xfrm>
            <a:off x="1591389" y="3397448"/>
            <a:ext cx="2674977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Alimentação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591389" y="3868103"/>
            <a:ext cx="12243197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Conexão de alimentação (5V e GND).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7923" y="4704874"/>
            <a:ext cx="227290" cy="1364218"/>
          </a:xfrm>
          <a:prstGeom prst="roundRect">
            <a:avLst>
              <a:gd name="adj" fmla="val 15006"/>
            </a:avLst>
          </a:prstGeom>
          <a:solidFill>
            <a:srgbClr val="2B2952"/>
          </a:solidFill>
          <a:ln/>
        </p:spPr>
      </p:sp>
      <p:sp>
        <p:nvSpPr>
          <p:cNvPr id="10" name="Text 8"/>
          <p:cNvSpPr/>
          <p:nvPr/>
        </p:nvSpPr>
        <p:spPr>
          <a:xfrm>
            <a:off x="1932503" y="4932164"/>
            <a:ext cx="291405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Geração de Campo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932503" y="5402818"/>
            <a:ext cx="1190208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Ímã usado para gerar o campo magnético.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8918" y="6239589"/>
            <a:ext cx="227290" cy="1364218"/>
          </a:xfrm>
          <a:prstGeom prst="roundRect">
            <a:avLst>
              <a:gd name="adj" fmla="val 15006"/>
            </a:avLst>
          </a:prstGeom>
          <a:solidFill>
            <a:srgbClr val="2B2952"/>
          </a:solidFill>
          <a:ln/>
        </p:spPr>
      </p:sp>
      <p:sp>
        <p:nvSpPr>
          <p:cNvPr id="13" name="Text 11"/>
          <p:cNvSpPr/>
          <p:nvPr/>
        </p:nvSpPr>
        <p:spPr>
          <a:xfrm>
            <a:off x="2273498" y="6466880"/>
            <a:ext cx="2674977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Indicador Visual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2273498" y="6937534"/>
            <a:ext cx="1156108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LED indicador presente no módulo para feedback imediato.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039" y="546973"/>
            <a:ext cx="5922407" cy="584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Arquitetura do Sistema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18" y="1209879"/>
            <a:ext cx="6932709" cy="669923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068" y="1653897"/>
            <a:ext cx="994410" cy="12071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70313" y="1852732"/>
            <a:ext cx="2421017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Campo Magnético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9170313" y="2343983"/>
            <a:ext cx="477154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Fonte do campo (ex: ima).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068" y="2861072"/>
            <a:ext cx="994410" cy="12071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170313" y="3059906"/>
            <a:ext cx="243613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Sensor Hall KY-024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9170313" y="3551158"/>
            <a:ext cx="477154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Deteta o campo e converte em sinal elétrico.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068" y="4068247"/>
            <a:ext cx="994410" cy="12071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170313" y="4267081"/>
            <a:ext cx="2339935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Arduino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9170313" y="4758333"/>
            <a:ext cx="477154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Processa o sinal do sensor.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7068" y="5275421"/>
            <a:ext cx="994410" cy="12071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170313" y="5474256"/>
            <a:ext cx="2339935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Monitor Serial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9170313" y="5965508"/>
            <a:ext cx="477154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Exibe os dados de leitura e deteção.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4388" y="639842"/>
            <a:ext cx="7008495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Tecnologias Envolvidas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8" y="1673185"/>
            <a:ext cx="581739" cy="5817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86997" y="1811298"/>
            <a:ext cx="2737604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Programação C++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686997" y="2292906"/>
            <a:ext cx="12129016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Linguagem usada no Arduino IDE;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686997" y="2804636"/>
            <a:ext cx="12129016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Backend com MongoDB</a:t>
            </a:r>
            <a:endParaRPr lang="en-US" sz="18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88" y="3758565"/>
            <a:ext cx="581739" cy="58173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86997" y="3896678"/>
            <a:ext cx="3055739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Comunicação Serial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1686997" y="4378285"/>
            <a:ext cx="12129016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Interação com o computador.</a:t>
            </a:r>
            <a:endParaRPr lang="en-US" sz="18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88" y="5332214"/>
            <a:ext cx="581739" cy="58173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86997" y="5470327"/>
            <a:ext cx="2737604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Eletrónica Básica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1686997" y="5951934"/>
            <a:ext cx="12129016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Conceitos de circuito e voltagem.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814388" y="6585823"/>
            <a:ext cx="13001625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814388" y="7219712"/>
            <a:ext cx="13001625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0189" y="440174"/>
            <a:ext cx="3766185" cy="470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Código (Arduino)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560189" y="1150858"/>
            <a:ext cx="13510022" cy="6639639"/>
          </a:xfrm>
          <a:prstGeom prst="roundRect">
            <a:avLst>
              <a:gd name="adj" fmla="val 362"/>
            </a:avLst>
          </a:prstGeom>
          <a:solidFill>
            <a:srgbClr val="0F004D"/>
          </a:solidFill>
          <a:ln/>
        </p:spPr>
      </p:sp>
      <p:sp>
        <p:nvSpPr>
          <p:cNvPr id="4" name="Shape 2"/>
          <p:cNvSpPr/>
          <p:nvPr/>
        </p:nvSpPr>
        <p:spPr>
          <a:xfrm>
            <a:off x="552212" y="1150858"/>
            <a:ext cx="13055633" cy="6262665"/>
          </a:xfrm>
          <a:prstGeom prst="roundRect">
            <a:avLst>
              <a:gd name="adj" fmla="val 362"/>
            </a:avLst>
          </a:prstGeom>
          <a:solidFill>
            <a:srgbClr val="0F004D"/>
          </a:solidFill>
          <a:ln/>
        </p:spPr>
      </p:sp>
      <p:sp>
        <p:nvSpPr>
          <p:cNvPr id="5" name="Text 3"/>
          <p:cNvSpPr/>
          <p:nvPr/>
        </p:nvSpPr>
        <p:spPr>
          <a:xfrm>
            <a:off x="712232" y="1270873"/>
            <a:ext cx="13205936" cy="639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endParaRPr lang="en-US" sz="125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374" y="1746527"/>
            <a:ext cx="6057900" cy="544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669" y="775216"/>
            <a:ext cx="10419874" cy="654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Demonstração Prática e Resultados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78669" y="1763316"/>
            <a:ext cx="4209336" cy="1617345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4" name="Text 2"/>
          <p:cNvSpPr/>
          <p:nvPr/>
        </p:nvSpPr>
        <p:spPr>
          <a:xfrm>
            <a:off x="1001078" y="1985724"/>
            <a:ext cx="285047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Variação de Valores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001078" y="2446258"/>
            <a:ext cx="3764518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Valores no monitor serial variam conforme aproximação do ímã.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0413" y="1763316"/>
            <a:ext cx="4209455" cy="1617345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7" name="Text 5"/>
          <p:cNvSpPr/>
          <p:nvPr/>
        </p:nvSpPr>
        <p:spPr>
          <a:xfrm>
            <a:off x="5432822" y="1985724"/>
            <a:ext cx="261747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Deteção Precisa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5432822" y="2446258"/>
            <a:ext cx="3764637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Mostra quando o campo magnético é detetado.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2277" y="1763316"/>
            <a:ext cx="4209455" cy="1617345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10" name="Text 8"/>
          <p:cNvSpPr/>
          <p:nvPr/>
        </p:nvSpPr>
        <p:spPr>
          <a:xfrm>
            <a:off x="9864685" y="1985724"/>
            <a:ext cx="360104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Medição em Tempo Real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9864685" y="2446258"/>
            <a:ext cx="3764637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Permite medir a mudança de intensidade em tempo real.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78669" y="3714393"/>
            <a:ext cx="5234940" cy="654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Testes </a:t>
            </a:r>
            <a:endParaRPr lang="en-US" sz="4100" dirty="0"/>
          </a:p>
        </p:txBody>
      </p:sp>
      <p:sp>
        <p:nvSpPr>
          <p:cNvPr id="13" name="Text 11"/>
          <p:cNvSpPr/>
          <p:nvPr/>
        </p:nvSpPr>
        <p:spPr>
          <a:xfrm>
            <a:off x="778669" y="4924901"/>
            <a:ext cx="320111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Teste de Sensibilidade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78669" y="5474375"/>
            <a:ext cx="626518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Distância ideal de deteção.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78669" y="5908238"/>
            <a:ext cx="626518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Influência de outros campos.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4163" y="4924901"/>
            <a:ext cx="261747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Desafios Comuns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7594163" y="5474375"/>
            <a:ext cx="626518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Interferência eletromagnética.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4163" y="5908238"/>
            <a:ext cx="626518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Flutuações na leitura.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4163" y="6342102"/>
            <a:ext cx="626518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Posicionamento do sensor.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4163" y="6898243"/>
            <a:ext cx="626518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3055" y="497443"/>
            <a:ext cx="8176617" cy="531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Demostração Prática e Resultados</a:t>
            </a:r>
            <a:endParaRPr lang="en-US" sz="3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819" y="1170039"/>
            <a:ext cx="11829588" cy="66448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</TotalTime>
  <Words>353</Words>
  <Application>Microsoft Office PowerPoint</Application>
  <PresentationFormat>Personalizar</PresentationFormat>
  <Paragraphs>82</Paragraphs>
  <Slides>11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9" baseType="lpstr">
      <vt:lpstr>Century Gothic</vt:lpstr>
      <vt:lpstr>Arial</vt:lpstr>
      <vt:lpstr>Arial Black</vt:lpstr>
      <vt:lpstr>Arimo</vt:lpstr>
      <vt:lpstr>Calibri</vt:lpstr>
      <vt:lpstr>Syne Bold</vt:lpstr>
      <vt:lpstr>Wingdings 3</vt:lpstr>
      <vt:lpstr>Íon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LAB-56</cp:lastModifiedBy>
  <cp:revision>3</cp:revision>
  <dcterms:created xsi:type="dcterms:W3CDTF">2025-06-25T22:47:45Z</dcterms:created>
  <dcterms:modified xsi:type="dcterms:W3CDTF">2025-06-25T22:55:02Z</dcterms:modified>
</cp:coreProperties>
</file>